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1" r:id="rId3"/>
    <p:sldId id="274" r:id="rId4"/>
    <p:sldId id="283" r:id="rId5"/>
    <p:sldId id="290" r:id="rId6"/>
    <p:sldId id="264" r:id="rId7"/>
    <p:sldId id="284" r:id="rId8"/>
    <p:sldId id="285" r:id="rId9"/>
    <p:sldId id="286" r:id="rId10"/>
    <p:sldId id="266" r:id="rId11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C"/>
    <a:srgbClr val="FF7C80"/>
    <a:srgbClr val="FF9999"/>
    <a:srgbClr val="F7C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76DFA9-B5C5-BA29-6954-AAAEC185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BC7E-492A-4D6A-A592-C1C89A50CCDA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B0537E-2608-3205-03F5-602FB4A4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A1CC4A-F730-64E8-3D29-DFE69897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9246-DAF2-408A-8B65-4DBD328E15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15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1A67A5-F613-4202-2867-B2E34DB3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2632-6251-4478-B2AE-01286C32D74D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1D347F-20CB-EED0-2E46-CDEB420A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2B6C16-BA69-23AF-D4EF-F0E8CFD0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FBA7-5719-4925-B423-D3248BA664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18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BD7953-8D1E-8D84-BBB1-08599689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5AE9-C03E-4155-A62A-291D37B8F88D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3C948A-517B-E934-44F9-2E74FF2D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075E5E-8B57-0148-44D1-9B6F8A17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6B3D-8A9E-412E-862B-0569EC4434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30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E10C50-4CD0-2A69-F9B2-ACF0BF7F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8540-0D9A-4292-B744-2F81918BA1DD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333EB3-DCCA-E043-7787-2BFD7FA1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C105B-C3DC-1C03-671F-9548BFC3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C2CF-317D-41D7-B85B-5E16B82645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79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615EC-56ED-61CF-3E5A-523CAF05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7B537-C7DC-439B-99EF-7C9301B74A82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2FFDBD-A05C-C66E-A411-4C726362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121F25-00B3-24CC-6367-03C8C61E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A184-4455-4AE1-A430-9F332ED2E3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47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8F143F-E6C9-5C9F-68BC-51AD2589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FD6D-7347-42F6-8D21-5CA96F66ABF2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4A34D2-4ED8-B442-53A0-A599A040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62F512-0317-2583-B20B-52BDBC97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9B026-0206-4FA8-A58F-FF970CBABE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69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FDB887-D65B-4BE5-2182-AEEA1036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3B1B-B05D-4142-B5FE-76E7D7C72B58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2CEB83-0220-31E3-7004-5D424C68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D12569-3662-902E-820F-26DFC25F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861E-4D16-4E75-BC7C-DEC8D010B4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36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773D85-D243-0F3A-C06B-36599E93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CC473-6310-4EC9-8C49-1B1152EAE9A8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46C16A-0AD8-A9BF-39A7-1B5A17F3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9FF851-7C41-2C3C-48B3-0128FFCE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1BD6-A1CA-4D45-A76C-F80D9D972E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35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2D03AB-F0C1-C0BA-E4C9-CCE357EA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698D-4EF0-4384-BDDA-72A8881774CC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94D567-B89B-42AB-F662-4FCA7ED1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E39E02-9400-87FB-5617-B0B9E270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19B4-379D-4BDA-8D85-CEE1C21013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83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3C43A5-6B70-3276-1E59-C03B0676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A729-825C-4F23-A4F3-B4546F39F7AB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A6A278-BFAF-C713-26EC-25E96E6C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801488-037E-A3AC-CEA7-40761239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1E83A-A169-4D08-B021-9F89C3E167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06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CDF390-FA5B-4D6C-5DE4-F77EEC67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73FF-1DD7-41C5-A3F3-1349E5A5DD8D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4995F6-83D5-2382-2991-F06C0924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9276DC-76EC-283A-0EEF-876E84CA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4C37-DEE0-4275-AA7A-E222A90295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38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986FDB12-1996-F62B-A964-6A4FCBEE3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E0EBDCE-29A2-DBEE-339E-DAA720F3B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C662DB-5E2C-5BBB-0E1E-66C717965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693558-B800-4471-9730-9FAB98BCB497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85898-9FFD-1774-64A2-7BCEA263E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84CC2F-49C8-62E6-D31A-B94C87E70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42C180-D3E7-4C12-8E4C-FF4EA20C9D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Modèle 3D 1" descr="Dossier avec contenu">
                <a:extLst>
                  <a:ext uri="{FF2B5EF4-FFF2-40B4-BE49-F238E27FC236}">
                    <a16:creationId xmlns:a16="http://schemas.microsoft.com/office/drawing/2014/main" id="{D503036D-E751-ABC9-0A41-C72392371DC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3877877"/>
                  </p:ext>
                </p:extLst>
              </p:nvPr>
            </p:nvGraphicFramePr>
            <p:xfrm>
              <a:off x="3401111" y="5202356"/>
              <a:ext cx="4922414" cy="122848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922414" cy="1228483"/>
                    </a:xfrm>
                    <a:prstGeom prst="rect">
                      <a:avLst/>
                    </a:prstGeom>
                  </am3d:spPr>
                  <am3d:camera>
                    <am3d:pos x="0" y="0" z="615470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46901" d="1000000"/>
                    <am3d:preTrans dx="0" dy="-13710234" dz="362805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Modèle 3D 1" descr="Dossier avec contenu">
                <a:extLst>
                  <a:ext uri="{FF2B5EF4-FFF2-40B4-BE49-F238E27FC236}">
                    <a16:creationId xmlns:a16="http://schemas.microsoft.com/office/drawing/2014/main" id="{D503036D-E751-ABC9-0A41-C72392371D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1111" y="5202356"/>
                <a:ext cx="4922414" cy="1228483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age 4" descr="Une image contenant capture d’écran, texte, Graphique, Police&#10;&#10;Description générée automatiquement">
            <a:extLst>
              <a:ext uri="{FF2B5EF4-FFF2-40B4-BE49-F238E27FC236}">
                <a16:creationId xmlns:a16="http://schemas.microsoft.com/office/drawing/2014/main" id="{0A3705AF-8054-5637-5DDE-8808DE6F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549" r="21497" b="66818"/>
          <a:stretch>
            <a:fillRect/>
          </a:stretch>
        </p:blipFill>
        <p:spPr bwMode="auto">
          <a:xfrm>
            <a:off x="2530475" y="244475"/>
            <a:ext cx="70405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Une image contenant Police, Graphique, noir, logo&#10;&#10;Description générée automatiquement">
            <a:extLst>
              <a:ext uri="{FF2B5EF4-FFF2-40B4-BE49-F238E27FC236}">
                <a16:creationId xmlns:a16="http://schemas.microsoft.com/office/drawing/2014/main" id="{1F1C4C2E-7742-25AB-4D48-9537CB47C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0" t="42519" r="22330" b="34769"/>
          <a:stretch>
            <a:fillRect/>
          </a:stretch>
        </p:blipFill>
        <p:spPr bwMode="auto">
          <a:xfrm>
            <a:off x="2967038" y="2397125"/>
            <a:ext cx="6502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8CCBACB-0A8A-D244-BE97-F1020618824A}"/>
              </a:ext>
            </a:extLst>
          </p:cNvPr>
          <p:cNvSpPr txBox="1"/>
          <p:nvPr/>
        </p:nvSpPr>
        <p:spPr>
          <a:xfrm>
            <a:off x="4338638" y="5327650"/>
            <a:ext cx="33321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atin typeface="+mn-lt"/>
              </a:rPr>
              <a:t>2024</a:t>
            </a:r>
            <a:endParaRPr lang="fr-FR" sz="3600" b="1" dirty="0">
              <a:latin typeface="+mn-lt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43E96F9B-4AC1-6210-7E14-B88096FD859D}"/>
              </a:ext>
            </a:extLst>
          </p:cNvPr>
          <p:cNvSpPr/>
          <p:nvPr/>
        </p:nvSpPr>
        <p:spPr>
          <a:xfrm>
            <a:off x="2967038" y="4062953"/>
            <a:ext cx="6054414" cy="10086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5400" b="1" dirty="0"/>
              <a:t>التقرير السنوي</a:t>
            </a:r>
            <a:endParaRPr lang="en-US" sz="5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Modèle 3D 1" descr="Dossier avec contenu">
                <a:extLst>
                  <a:ext uri="{FF2B5EF4-FFF2-40B4-BE49-F238E27FC236}">
                    <a16:creationId xmlns:a16="http://schemas.microsoft.com/office/drawing/2014/main" id="{F362A821-A6B1-8279-FB11-E7A81BED11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9647020"/>
                  </p:ext>
                </p:extLst>
              </p:nvPr>
            </p:nvGraphicFramePr>
            <p:xfrm>
              <a:off x="3401109" y="5202356"/>
              <a:ext cx="4922419" cy="122848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922419" cy="1228484"/>
                    </a:xfrm>
                    <a:prstGeom prst="rect">
                      <a:avLst/>
                    </a:prstGeom>
                  </am3d:spPr>
                  <am3d:camera>
                    <am3d:pos x="0" y="0" z="615470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46901" d="1000000"/>
                    <am3d:preTrans dx="0" dy="-13710234" dz="362805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Modèle 3D 1" descr="Dossier avec contenu">
                <a:extLst>
                  <a:ext uri="{FF2B5EF4-FFF2-40B4-BE49-F238E27FC236}">
                    <a16:creationId xmlns:a16="http://schemas.microsoft.com/office/drawing/2014/main" id="{F362A821-A6B1-8279-FB11-E7A81BED11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1109" y="5202356"/>
                <a:ext cx="4922419" cy="1228484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age 4" descr="Une image contenant capture d’écran, texte, Graphique, Police&#10;&#10;Description générée automatiquement">
            <a:extLst>
              <a:ext uri="{FF2B5EF4-FFF2-40B4-BE49-F238E27FC236}">
                <a16:creationId xmlns:a16="http://schemas.microsoft.com/office/drawing/2014/main" id="{6DEA1B19-5239-01B4-A307-19A76F08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549" r="21497" b="66818"/>
          <a:stretch>
            <a:fillRect/>
          </a:stretch>
        </p:blipFill>
        <p:spPr bwMode="auto">
          <a:xfrm>
            <a:off x="2530475" y="244475"/>
            <a:ext cx="70405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Une image contenant Police, Graphique, noir, logo&#10;&#10;Description générée automatiquement">
            <a:extLst>
              <a:ext uri="{FF2B5EF4-FFF2-40B4-BE49-F238E27FC236}">
                <a16:creationId xmlns:a16="http://schemas.microsoft.com/office/drawing/2014/main" id="{D1E3CB07-2751-AC3C-194A-567291C9E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0" t="42519" r="22330" b="34769"/>
          <a:stretch>
            <a:fillRect/>
          </a:stretch>
        </p:blipFill>
        <p:spPr bwMode="auto">
          <a:xfrm>
            <a:off x="2967038" y="2397125"/>
            <a:ext cx="6502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085634-DF00-2374-B62E-9E3A046F8945}"/>
              </a:ext>
            </a:extLst>
          </p:cNvPr>
          <p:cNvSpPr txBox="1"/>
          <p:nvPr/>
        </p:nvSpPr>
        <p:spPr>
          <a:xfrm>
            <a:off x="4338638" y="5327650"/>
            <a:ext cx="333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ديسمبر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2024</a:t>
            </a:r>
            <a:endParaRPr lang="fr-FR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92D2638-DFB7-3B09-4C13-4E8194C5860B}"/>
              </a:ext>
            </a:extLst>
          </p:cNvPr>
          <p:cNvSpPr/>
          <p:nvPr/>
        </p:nvSpPr>
        <p:spPr>
          <a:xfrm>
            <a:off x="2103120" y="616131"/>
            <a:ext cx="7071360" cy="2164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5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883 875 802</a:t>
            </a:r>
            <a:r>
              <a:rPr lang="ar-SA" sz="5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ar-MA" sz="5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ar-SA" sz="40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أوقية قديمة</a:t>
            </a:r>
            <a:endParaRPr lang="fr-FR" sz="54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3479C64-4901-A35D-1E81-068BA0469C45}"/>
              </a:ext>
            </a:extLst>
          </p:cNvPr>
          <p:cNvSpPr/>
          <p:nvPr/>
        </p:nvSpPr>
        <p:spPr>
          <a:xfrm>
            <a:off x="914400" y="215445"/>
            <a:ext cx="9448800" cy="12890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/>
              <a:t>الــمــداخــيــل :</a:t>
            </a:r>
            <a:endParaRPr lang="fr-FR" sz="54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C497320-932F-E0B0-5C81-3D7E6F2D416D}"/>
              </a:ext>
            </a:extLst>
          </p:cNvPr>
          <p:cNvSpPr txBox="1"/>
          <p:nvPr/>
        </p:nvSpPr>
        <p:spPr>
          <a:xfrm>
            <a:off x="295275" y="3557360"/>
            <a:ext cx="113236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للجمعية:		</a:t>
            </a:r>
            <a:r>
              <a:rPr lang="ar-MA" sz="5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036 223 268 </a:t>
            </a:r>
            <a:r>
              <a:rPr lang="ar-SA" sz="5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	أوقية قديمة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للمستشفى:		</a:t>
            </a:r>
            <a:r>
              <a:rPr lang="ar-MA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847 652 534    </a:t>
            </a:r>
            <a:r>
              <a:rPr lang="ar-SA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أوقية قديمة</a:t>
            </a:r>
            <a:endParaRPr lang="fr-FR" sz="54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Modèle 3D 1" descr="Dossier avec contenu">
                <a:extLst>
                  <a:ext uri="{FF2B5EF4-FFF2-40B4-BE49-F238E27FC236}">
                    <a16:creationId xmlns:a16="http://schemas.microsoft.com/office/drawing/2014/main" id="{0A1C25FC-EADD-29FC-5861-4D112AC3F21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456826" y="0"/>
              <a:ext cx="3502462" cy="281134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502462" cy="2811340"/>
                    </a:xfrm>
                    <a:prstGeom prst="rect">
                      <a:avLst/>
                    </a:prstGeom>
                  </am3d:spPr>
                  <am3d:camera>
                    <am3d:pos x="0" y="0" z="615470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46901" d="1000000"/>
                    <am3d:preTrans dx="0" dy="-13710234" dz="362805"/>
                    <am3d:scale>
                      <am3d:sx n="1000000" d="1000000"/>
                      <am3d:sy n="1000000" d="1000000"/>
                      <am3d:sz n="1000000" d="1000000"/>
                    </am3d:scale>
                    <am3d:rot ax="8700000" ay="1800000" az="9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303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Modèle 3D 1" descr="Dossier avec contenu">
                <a:extLst>
                  <a:ext uri="{FF2B5EF4-FFF2-40B4-BE49-F238E27FC236}">
                    <a16:creationId xmlns:a16="http://schemas.microsoft.com/office/drawing/2014/main" id="{0A1C25FC-EADD-29FC-5861-4D112AC3F2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6826" y="0"/>
                <a:ext cx="3502462" cy="28113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1719457-47CC-FD56-91D0-BF730DC6A59A}"/>
              </a:ext>
            </a:extLst>
          </p:cNvPr>
          <p:cNvSpPr/>
          <p:nvPr/>
        </p:nvSpPr>
        <p:spPr>
          <a:xfrm>
            <a:off x="1564849" y="150829"/>
            <a:ext cx="9426805" cy="763571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/>
              <a:t>حركة التبرع خلال أشهر السنة 2024</a:t>
            </a:r>
            <a:endParaRPr lang="en-US" sz="3600" b="1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5F5A74A7-9411-A1F8-69AF-308FD4A2C8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60"/>
          <a:stretch/>
        </p:blipFill>
        <p:spPr>
          <a:xfrm>
            <a:off x="6994689" y="999241"/>
            <a:ext cx="5121897" cy="55924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EFB9344-1B47-F64B-C61D-80504139FB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59" b="5427"/>
          <a:stretch/>
        </p:blipFill>
        <p:spPr>
          <a:xfrm>
            <a:off x="135040" y="1025160"/>
            <a:ext cx="6831368" cy="549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06277CA-804D-0EF9-FA25-D0EF46905857}"/>
              </a:ext>
            </a:extLst>
          </p:cNvPr>
          <p:cNvSpPr/>
          <p:nvPr/>
        </p:nvSpPr>
        <p:spPr>
          <a:xfrm>
            <a:off x="3048725" y="561417"/>
            <a:ext cx="7071360" cy="216408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6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4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926 159 972    </a:t>
            </a:r>
            <a:r>
              <a:rPr lang="ar-SA" sz="4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أوقية قديمة</a:t>
            </a:r>
            <a:r>
              <a:rPr lang="ar-MA" sz="4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fr-FR" sz="6600" b="1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798690D-C423-A172-AFD5-9EE849F9B1C3}"/>
              </a:ext>
            </a:extLst>
          </p:cNvPr>
          <p:cNvSpPr/>
          <p:nvPr/>
        </p:nvSpPr>
        <p:spPr>
          <a:xfrm>
            <a:off x="1882092" y="193449"/>
            <a:ext cx="9448800" cy="128905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/>
              <a:t>الــمــصــاريـــــف :</a:t>
            </a:r>
            <a:endParaRPr lang="fr-FR" sz="54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D987A0-05E3-B0D8-2858-3D1074CDE9CF}"/>
              </a:ext>
            </a:extLst>
          </p:cNvPr>
          <p:cNvSpPr txBox="1"/>
          <p:nvPr/>
        </p:nvSpPr>
        <p:spPr>
          <a:xfrm>
            <a:off x="664027" y="3050037"/>
            <a:ext cx="109447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لعلاج وخدمة المرضى:	</a:t>
            </a:r>
            <a:r>
              <a:rPr lang="ar-M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904 138 161   </a:t>
            </a:r>
            <a:r>
              <a:rPr lang="ar-S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أوقية قديمة</a:t>
            </a:r>
            <a:endParaRPr lang="en-US" sz="4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مشاريع الجمعية </a:t>
            </a:r>
            <a:r>
              <a:rPr lang="ar-S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		</a:t>
            </a:r>
            <a:r>
              <a:rPr lang="ar-M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100 596 428</a:t>
            </a:r>
            <a:r>
              <a:rPr lang="ar-S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أوقية قديمة</a:t>
            </a:r>
            <a:endParaRPr lang="fr-FR" sz="4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ا</a:t>
            </a:r>
            <a:r>
              <a:rPr lang="ar-S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لممتلكات الثابتة:		</a:t>
            </a:r>
            <a:r>
              <a:rPr lang="ar-M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500 888 271   </a:t>
            </a:r>
            <a:r>
              <a:rPr lang="ar-S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أوقية قديمة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ا</a:t>
            </a:r>
            <a:r>
              <a:rPr lang="ar-S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لتسيير:				</a:t>
            </a:r>
            <a:r>
              <a:rPr lang="ar-M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100 423 83   </a:t>
            </a:r>
            <a:r>
              <a:rPr lang="ar-S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أوقية قديمة</a:t>
            </a:r>
            <a:endParaRPr lang="ar-MA" sz="4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ar-MA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</a:t>
            </a:r>
            <a:r>
              <a:rPr lang="ar-SA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نشطة جمع التبرعات:	</a:t>
            </a:r>
            <a:r>
              <a:rPr lang="ar-MA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322 113 27     </a:t>
            </a:r>
            <a:r>
              <a:rPr lang="ar-SA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أوقية قديمة</a:t>
            </a:r>
            <a:endParaRPr lang="fr-F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4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Modèle 3D 1" descr="Dossier avec contenu">
                <a:extLst>
                  <a:ext uri="{FF2B5EF4-FFF2-40B4-BE49-F238E27FC236}">
                    <a16:creationId xmlns:a16="http://schemas.microsoft.com/office/drawing/2014/main" id="{E7F87287-144F-0C19-7F42-012834DD31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1153963"/>
                  </p:ext>
                </p:extLst>
              </p:nvPr>
            </p:nvGraphicFramePr>
            <p:xfrm>
              <a:off x="137816" y="144347"/>
              <a:ext cx="2761018" cy="232547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761018" cy="2325476"/>
                    </a:xfrm>
                    <a:prstGeom prst="rect">
                      <a:avLst/>
                    </a:prstGeom>
                  </am3d:spPr>
                  <am3d:camera>
                    <am3d:pos x="0" y="0" z="615470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46901" d="1000000"/>
                    <am3d:preTrans dx="0" dy="-13710234" dz="362805"/>
                    <am3d:scale>
                      <am3d:sx n="1000000" d="1000000"/>
                      <am3d:sy n="1000000" d="1000000"/>
                      <am3d:sz n="1000000" d="1000000"/>
                    </am3d:scale>
                    <am3d:rot ax="8700000" ay="-1800000" az="-9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1649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Modèle 3D 1" descr="Dossier avec contenu">
                <a:extLst>
                  <a:ext uri="{FF2B5EF4-FFF2-40B4-BE49-F238E27FC236}">
                    <a16:creationId xmlns:a16="http://schemas.microsoft.com/office/drawing/2014/main" id="{E7F87287-144F-0C19-7F42-012834DD31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816" y="144347"/>
                <a:ext cx="2761018" cy="2325476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صورة 17">
            <a:extLst>
              <a:ext uri="{FF2B5EF4-FFF2-40B4-BE49-F238E27FC236}">
                <a16:creationId xmlns:a16="http://schemas.microsoft.com/office/drawing/2014/main" id="{94B2EE5F-3366-7BD2-EB6A-0F4FB572B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24" y="5939615"/>
            <a:ext cx="561111" cy="3574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7C78AF7E-0B9F-596F-EF2C-9B2EAFB07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0" y="5197938"/>
            <a:ext cx="630246" cy="46341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9EB3E07-55D5-5846-61F6-FA8D344A54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85" r="86550" b="77825"/>
          <a:stretch/>
        </p:blipFill>
        <p:spPr>
          <a:xfrm>
            <a:off x="82381" y="3191736"/>
            <a:ext cx="1019792" cy="42697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028A213-9722-1934-865C-B98A1AAAD0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35" t="49580" r="87897" b="40026"/>
          <a:stretch/>
        </p:blipFill>
        <p:spPr>
          <a:xfrm>
            <a:off x="118091" y="4542014"/>
            <a:ext cx="974856" cy="46334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321BAAC-5620-76BE-6BC9-7EE0066D76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63" t="24325" r="87172" b="64870"/>
          <a:stretch/>
        </p:blipFill>
        <p:spPr>
          <a:xfrm>
            <a:off x="82381" y="3801763"/>
            <a:ext cx="991154" cy="538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0FA9E-3FD1-403D-E9E8-F6DBC663A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A2D80E9-5F26-FFE1-9056-C8D7F7FD435E}"/>
              </a:ext>
            </a:extLst>
          </p:cNvPr>
          <p:cNvSpPr/>
          <p:nvPr/>
        </p:nvSpPr>
        <p:spPr>
          <a:xfrm>
            <a:off x="2960234" y="138288"/>
            <a:ext cx="8582836" cy="103175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حركة الصرف خلال أشهر 2024</a:t>
            </a:r>
            <a:endParaRPr lang="fr-FR" sz="36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D013CE8-122B-485C-4F90-2D1E60A5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9"/>
          <a:stretch/>
        </p:blipFill>
        <p:spPr>
          <a:xfrm>
            <a:off x="100457" y="1453670"/>
            <a:ext cx="7054487" cy="5126993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Modèle 3D 1" descr="Dossier avec contenu">
                <a:extLst>
                  <a:ext uri="{FF2B5EF4-FFF2-40B4-BE49-F238E27FC236}">
                    <a16:creationId xmlns:a16="http://schemas.microsoft.com/office/drawing/2014/main" id="{83A48965-58FB-C4E1-4EE0-3E6F8706A5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7751965"/>
                  </p:ext>
                </p:extLst>
              </p:nvPr>
            </p:nvGraphicFramePr>
            <p:xfrm>
              <a:off x="557046" y="138288"/>
              <a:ext cx="1893923" cy="159644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93923" cy="1596448"/>
                    </a:xfrm>
                    <a:prstGeom prst="rect">
                      <a:avLst/>
                    </a:prstGeom>
                  </am3d:spPr>
                  <am3d:camera>
                    <am3d:pos x="0" y="0" z="615470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46901" d="1000000"/>
                    <am3d:preTrans dx="0" dy="-13710234" dz="362805"/>
                    <am3d:scale>
                      <am3d:sx n="1000000" d="1000000"/>
                      <am3d:sy n="1000000" d="1000000"/>
                      <am3d:sz n="1000000" d="1000000"/>
                    </am3d:scale>
                    <am3d:rot ax="8700000" ay="-1800000" az="-96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15173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Modèle 3D 1" descr="Dossier avec contenu">
                <a:extLst>
                  <a:ext uri="{FF2B5EF4-FFF2-40B4-BE49-F238E27FC236}">
                    <a16:creationId xmlns:a16="http://schemas.microsoft.com/office/drawing/2014/main" id="{83A48965-58FB-C4E1-4EE0-3E6F8706A5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046" y="138288"/>
                <a:ext cx="1893923" cy="1596448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1F00715E-8714-51B5-7501-195983668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692" y="1255707"/>
            <a:ext cx="4534133" cy="53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06277CA-804D-0EF9-FA25-D0EF46905857}"/>
              </a:ext>
            </a:extLst>
          </p:cNvPr>
          <p:cNvSpPr/>
          <p:nvPr/>
        </p:nvSpPr>
        <p:spPr>
          <a:xfrm>
            <a:off x="2215515" y="62872"/>
            <a:ext cx="8582836" cy="1031752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تفاصيل الصرف على علاج وخدمات المرضى 2024</a:t>
            </a:r>
            <a:endParaRPr lang="fr-FR" sz="36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Modèle 3D 1" descr="Dossier avec contenu">
                <a:extLst>
                  <a:ext uri="{FF2B5EF4-FFF2-40B4-BE49-F238E27FC236}">
                    <a16:creationId xmlns:a16="http://schemas.microsoft.com/office/drawing/2014/main" id="{E7F87287-144F-0C19-7F42-012834DD31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2337413"/>
                  </p:ext>
                </p:extLst>
              </p:nvPr>
            </p:nvGraphicFramePr>
            <p:xfrm>
              <a:off x="131976" y="-124993"/>
              <a:ext cx="2146757" cy="180811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46757" cy="1808112"/>
                    </a:xfrm>
                    <a:prstGeom prst="rect">
                      <a:avLst/>
                    </a:prstGeom>
                  </am3d:spPr>
                  <am3d:camera>
                    <am3d:pos x="0" y="0" z="615470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46901" d="1000000"/>
                    <am3d:preTrans dx="0" dy="-13710234" dz="362805"/>
                    <am3d:scale>
                      <am3d:sx n="1000000" d="1000000"/>
                      <am3d:sy n="1000000" d="1000000"/>
                      <am3d:sz n="1000000" d="1000000"/>
                    </am3d:scale>
                    <am3d:rot ax="8700000" ay="-1800000" az="-9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4370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Modèle 3D 1" descr="Dossier avec contenu">
                <a:extLst>
                  <a:ext uri="{FF2B5EF4-FFF2-40B4-BE49-F238E27FC236}">
                    <a16:creationId xmlns:a16="http://schemas.microsoft.com/office/drawing/2014/main" id="{E7F87287-144F-0C19-7F42-012834DD31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976" y="-124993"/>
                <a:ext cx="2146757" cy="1808112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F064DCA1-9A7F-143A-316B-6A04386A14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663"/>
          <a:stretch/>
        </p:blipFill>
        <p:spPr>
          <a:xfrm>
            <a:off x="1781666" y="1149574"/>
            <a:ext cx="9310959" cy="570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C28FB-9B5B-2974-0EAE-B47D3A761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BD4BDEC-4E12-95F1-D4BB-AE2557DEABB5}"/>
              </a:ext>
            </a:extLst>
          </p:cNvPr>
          <p:cNvSpPr/>
          <p:nvPr/>
        </p:nvSpPr>
        <p:spPr>
          <a:xfrm>
            <a:off x="2960234" y="138288"/>
            <a:ext cx="8582836" cy="1031752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40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تفاصيل الصرف على المشاريع  2024</a:t>
            </a:r>
            <a:endParaRPr lang="fr-FR" sz="40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Modèle 3D 1" descr="Dossier avec contenu">
                <a:extLst>
                  <a:ext uri="{FF2B5EF4-FFF2-40B4-BE49-F238E27FC236}">
                    <a16:creationId xmlns:a16="http://schemas.microsoft.com/office/drawing/2014/main" id="{6F172422-8454-01E0-DC2C-60AE3FE38E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475904"/>
                  </p:ext>
                </p:extLst>
              </p:nvPr>
            </p:nvGraphicFramePr>
            <p:xfrm>
              <a:off x="346546" y="32345"/>
              <a:ext cx="2132394" cy="178968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32394" cy="1789687"/>
                    </a:xfrm>
                    <a:prstGeom prst="rect">
                      <a:avLst/>
                    </a:prstGeom>
                  </am3d:spPr>
                  <am3d:camera>
                    <am3d:pos x="0" y="0" z="615470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46901" d="1000000"/>
                    <am3d:preTrans dx="0" dy="-13710234" dz="362805"/>
                    <am3d:scale>
                      <am3d:sx n="1000000" d="1000000"/>
                      <am3d:sy n="1000000" d="1000000"/>
                      <am3d:sz n="1000000" d="1000000"/>
                    </am3d:scale>
                    <am3d:rot ax="8700000" ay="-1800000" az="-9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4370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Modèle 3D 1" descr="Dossier avec contenu">
                <a:extLst>
                  <a:ext uri="{FF2B5EF4-FFF2-40B4-BE49-F238E27FC236}">
                    <a16:creationId xmlns:a16="http://schemas.microsoft.com/office/drawing/2014/main" id="{6F172422-8454-01E0-DC2C-60AE3FE38E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546" y="32345"/>
                <a:ext cx="2132394" cy="1789687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صورة 5">
            <a:extLst>
              <a:ext uri="{FF2B5EF4-FFF2-40B4-BE49-F238E27FC236}">
                <a16:creationId xmlns:a16="http://schemas.microsoft.com/office/drawing/2014/main" id="{CC49412E-5BA7-BB52-DD83-A6B485581E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223"/>
          <a:stretch/>
        </p:blipFill>
        <p:spPr>
          <a:xfrm>
            <a:off x="1091585" y="1822032"/>
            <a:ext cx="10557736" cy="38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6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32ED4-B540-570F-B0E1-353CFF129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D823B80-7A7F-0BA1-CFB7-6426D76FE97E}"/>
              </a:ext>
            </a:extLst>
          </p:cNvPr>
          <p:cNvSpPr/>
          <p:nvPr/>
        </p:nvSpPr>
        <p:spPr>
          <a:xfrm>
            <a:off x="2278733" y="91154"/>
            <a:ext cx="9007260" cy="1031752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تفاصيل الاستثمار في الممتلكات الثابتة خلال 2024</a:t>
            </a:r>
            <a:endParaRPr lang="fr-FR" sz="36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Modèle 3D 1" descr="Dossier avec contenu">
                <a:extLst>
                  <a:ext uri="{FF2B5EF4-FFF2-40B4-BE49-F238E27FC236}">
                    <a16:creationId xmlns:a16="http://schemas.microsoft.com/office/drawing/2014/main" id="{2508ECBB-929D-E492-EE76-AC86C3B4B01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1976" y="-124993"/>
              <a:ext cx="2146757" cy="180811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46757" cy="1808112"/>
                    </a:xfrm>
                    <a:prstGeom prst="rect">
                      <a:avLst/>
                    </a:prstGeom>
                  </am3d:spPr>
                  <am3d:camera>
                    <am3d:pos x="0" y="0" z="615470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46901" d="1000000"/>
                    <am3d:preTrans dx="0" dy="-13710234" dz="362805"/>
                    <am3d:scale>
                      <am3d:sx n="1000000" d="1000000"/>
                      <am3d:sy n="1000000" d="1000000"/>
                      <am3d:sz n="1000000" d="1000000"/>
                    </am3d:scale>
                    <am3d:rot ax="8700000" ay="-1800000" az="-9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4370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Modèle 3D 1" descr="Dossier avec contenu">
                <a:extLst>
                  <a:ext uri="{FF2B5EF4-FFF2-40B4-BE49-F238E27FC236}">
                    <a16:creationId xmlns:a16="http://schemas.microsoft.com/office/drawing/2014/main" id="{2508ECBB-929D-E492-EE76-AC86C3B4B0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976" y="-124993"/>
                <a:ext cx="2146757" cy="1808112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52EA8167-AB03-68A7-6D2F-36F9E66D6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082" y="1216057"/>
            <a:ext cx="7639443" cy="55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3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B8B77-29D2-EF83-9395-096E30FD7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5CC032D-3D9B-8438-FB37-EC164DADD423}"/>
              </a:ext>
            </a:extLst>
          </p:cNvPr>
          <p:cNvSpPr/>
          <p:nvPr/>
        </p:nvSpPr>
        <p:spPr>
          <a:xfrm>
            <a:off x="7614429" y="2397248"/>
            <a:ext cx="4301764" cy="103175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الصرف على التسيير</a:t>
            </a:r>
            <a:endParaRPr lang="fr-FR" sz="36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Modèle 3D 1" descr="Dossier avec contenu">
                <a:extLst>
                  <a:ext uri="{FF2B5EF4-FFF2-40B4-BE49-F238E27FC236}">
                    <a16:creationId xmlns:a16="http://schemas.microsoft.com/office/drawing/2014/main" id="{D4739215-02BA-992B-BAA8-272AAFE090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3646753"/>
                  </p:ext>
                </p:extLst>
              </p:nvPr>
            </p:nvGraphicFramePr>
            <p:xfrm>
              <a:off x="0" y="-261429"/>
              <a:ext cx="2075276" cy="213754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075276" cy="2137544"/>
                    </a:xfrm>
                    <a:prstGeom prst="rect">
                      <a:avLst/>
                    </a:prstGeom>
                  </am3d:spPr>
                  <am3d:camera>
                    <am3d:pos x="0" y="0" z="615470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46901" d="1000000"/>
                    <am3d:preTrans dx="0" dy="-13710234" dz="362805"/>
                    <am3d:scale>
                      <am3d:sx n="1000000" d="1000000"/>
                      <am3d:sy n="1000000" d="1000000"/>
                      <am3d:sz n="1000000" d="1000000"/>
                    </am3d:scale>
                    <am3d:rot ax="7106717" ay="-1661053" az="-830446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4370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Modèle 3D 1" descr="Dossier avec contenu">
                <a:extLst>
                  <a:ext uri="{FF2B5EF4-FFF2-40B4-BE49-F238E27FC236}">
                    <a16:creationId xmlns:a16="http://schemas.microsoft.com/office/drawing/2014/main" id="{D4739215-02BA-992B-BAA8-272AAFE090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261429"/>
                <a:ext cx="2075276" cy="2137544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8D96A102-3EAE-A258-D97F-A22652B2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203" y="0"/>
            <a:ext cx="5654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65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129</Words>
  <Application>Microsoft Office PowerPoint</Application>
  <PresentationFormat>شاشة عريضة</PresentationFormat>
  <Paragraphs>22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Thème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mohamed lemine ahmed salum</dc:creator>
  <cp:lastModifiedBy>Pavilion 15</cp:lastModifiedBy>
  <cp:revision>97</cp:revision>
  <dcterms:created xsi:type="dcterms:W3CDTF">2024-09-04T10:31:12Z</dcterms:created>
  <dcterms:modified xsi:type="dcterms:W3CDTF">2025-01-10T21:08:53Z</dcterms:modified>
</cp:coreProperties>
</file>